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F71"/>
    <a:srgbClr val="FFFFFF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30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DDFE2D6-CDF4-EFCD-E10B-866EA5F44F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2" t="20050" r="24670" b="26482"/>
          <a:stretch/>
        </p:blipFill>
        <p:spPr>
          <a:xfrm>
            <a:off x="2267744" y="260649"/>
            <a:ext cx="4608512" cy="3456384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62D9A6D-5CF9-EF8D-A590-8E269A4AB44F}"/>
              </a:ext>
            </a:extLst>
          </p:cNvPr>
          <p:cNvSpPr/>
          <p:nvPr userDrawn="1"/>
        </p:nvSpPr>
        <p:spPr>
          <a:xfrm>
            <a:off x="1" y="4221088"/>
            <a:ext cx="9144000" cy="2636912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0FCE38-C34A-DEFC-A8AE-F33C13A705C9}"/>
              </a:ext>
            </a:extLst>
          </p:cNvPr>
          <p:cNvSpPr/>
          <p:nvPr userDrawn="1"/>
        </p:nvSpPr>
        <p:spPr>
          <a:xfrm>
            <a:off x="0" y="4153272"/>
            <a:ext cx="9144000" cy="135632"/>
          </a:xfrm>
          <a:prstGeom prst="rect">
            <a:avLst/>
          </a:prstGeom>
          <a:solidFill>
            <a:srgbClr val="15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71604" y="260648"/>
            <a:ext cx="7115196" cy="77472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1571625" y="1240264"/>
            <a:ext cx="7143750" cy="3546049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  <a:lvl2pPr>
              <a:buNone/>
              <a:defRPr sz="1600" i="1"/>
            </a:lvl2pPr>
            <a:lvl3pPr>
              <a:buNone/>
              <a:defRPr sz="1400" u="sng"/>
            </a:lvl3pPr>
            <a:lvl4pPr>
              <a:buNone/>
              <a:defRPr sz="1200"/>
            </a:lvl4pPr>
            <a:lvl5pPr>
              <a:buNone/>
              <a:defRPr sz="1050"/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008EDE8-096B-19CF-D4DE-58CC84AFAE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1" t="20000" r="22235" b="23914"/>
          <a:stretch/>
        </p:blipFill>
        <p:spPr>
          <a:xfrm>
            <a:off x="107504" y="188640"/>
            <a:ext cx="1280855" cy="979616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CF74860A-26FA-1FA1-C098-66A94C12F796}"/>
              </a:ext>
            </a:extLst>
          </p:cNvPr>
          <p:cNvSpPr/>
          <p:nvPr userDrawn="1"/>
        </p:nvSpPr>
        <p:spPr>
          <a:xfrm>
            <a:off x="327854" y="1240264"/>
            <a:ext cx="787762" cy="561773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60A08B1-EF36-6F33-172C-655EE7508070}"/>
              </a:ext>
            </a:extLst>
          </p:cNvPr>
          <p:cNvSpPr/>
          <p:nvPr userDrawn="1"/>
        </p:nvSpPr>
        <p:spPr>
          <a:xfrm>
            <a:off x="327854" y="0"/>
            <a:ext cx="787762" cy="116632"/>
          </a:xfrm>
          <a:prstGeom prst="rect">
            <a:avLst/>
          </a:prstGeom>
          <a:solidFill>
            <a:srgbClr val="153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7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5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9632" y="494116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+mj-lt"/>
                <a:cs typeface="Arial" pitchFamily="34" charset="0"/>
              </a:rPr>
              <a:t>Clique aqui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27569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scd</dc:creator>
  <cp:lastModifiedBy>Evandro Campos da Rosa</cp:lastModifiedBy>
  <cp:revision>7</cp:revision>
  <dcterms:created xsi:type="dcterms:W3CDTF">2015-02-10T13:25:02Z</dcterms:created>
  <dcterms:modified xsi:type="dcterms:W3CDTF">2022-10-03T14:49:56Z</dcterms:modified>
</cp:coreProperties>
</file>